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0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92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95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54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2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6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44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11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79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6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1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9563-F4E2-4BB5-93D7-D14B9B84D656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C70-F359-417A-93FA-196660495A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16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1" y="268830"/>
            <a:ext cx="651819" cy="85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80" y="125295"/>
            <a:ext cx="1085478" cy="91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7975" y="872442"/>
            <a:ext cx="6172200" cy="1145181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rgbClr val="FF9933"/>
                </a:solidFill>
                <a:latin typeface="Arial Rounded MT Bold" panose="020F0704030504030204" pitchFamily="34" charset="0"/>
              </a:rPr>
              <a:t>SPAZIO COMPITI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3742" y="1899612"/>
            <a:ext cx="6830516" cy="56030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000" dirty="0"/>
              <a:t>Per i ragazzi</a:t>
            </a:r>
          </a:p>
          <a:p>
            <a:pPr marL="0" indent="0" algn="ctr">
              <a:buNone/>
            </a:pPr>
            <a:r>
              <a:rPr lang="it-IT" sz="2000" dirty="0"/>
              <a:t>della Secondaria di primo grado</a:t>
            </a:r>
          </a:p>
          <a:p>
            <a:pPr marL="0" indent="0" algn="ctr">
              <a:buNone/>
            </a:pPr>
            <a:r>
              <a:rPr lang="it-IT" sz="2000" b="1" dirty="0"/>
              <a:t>Dal 31/10/2022</a:t>
            </a:r>
          </a:p>
          <a:p>
            <a:pPr marL="0" indent="0" algn="ctr">
              <a:buNone/>
            </a:pPr>
            <a:r>
              <a:rPr lang="it-IT" sz="2000" b="1" dirty="0"/>
              <a:t>presso </a:t>
            </a:r>
          </a:p>
          <a:p>
            <a:pPr marL="0" indent="0" algn="ctr">
              <a:buNone/>
            </a:pPr>
            <a:r>
              <a:rPr lang="it-IT" sz="2000" b="1" dirty="0"/>
              <a:t>l’ Istituto Comprensivo Passaggio Rodari N°1</a:t>
            </a:r>
          </a:p>
          <a:p>
            <a:pPr marL="0" indent="0" algn="ctr">
              <a:buNone/>
            </a:pPr>
            <a:r>
              <a:rPr lang="it-IT" sz="2000" b="1" dirty="0"/>
              <a:t>Paladina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1800" dirty="0"/>
              <a:t>Giorni di frequenza: </a:t>
            </a:r>
            <a:r>
              <a:rPr lang="it-IT" sz="1800" b="1" dirty="0"/>
              <a:t>LUNEDÌ e MERCOLEDÌ </a:t>
            </a:r>
          </a:p>
          <a:p>
            <a:pPr marL="0" indent="0" algn="ctr">
              <a:buNone/>
            </a:pPr>
            <a:r>
              <a:rPr lang="it-IT" sz="1800" dirty="0"/>
              <a:t>Dalle 15.00 alle 16.30</a:t>
            </a:r>
          </a:p>
          <a:p>
            <a:pPr marL="0" indent="0" algn="ctr">
              <a:buNone/>
            </a:pPr>
            <a:r>
              <a:rPr lang="it-IT" sz="1800" dirty="0"/>
              <a:t>Minimo 8 iscritti    Massimo 15</a:t>
            </a:r>
          </a:p>
          <a:p>
            <a:pPr marL="0" indent="0" algn="ctr">
              <a:buNone/>
            </a:pPr>
            <a:endParaRPr lang="it-IT" sz="1900" dirty="0"/>
          </a:p>
          <a:p>
            <a:pPr marL="0" indent="0" algn="ctr">
              <a:buNone/>
            </a:pPr>
            <a:r>
              <a:rPr lang="it-IT" sz="1900" dirty="0">
                <a:solidFill>
                  <a:srgbClr val="00B0F0"/>
                </a:solidFill>
              </a:rPr>
              <a:t>Si svolgeranno i compiti assegnati di italiano, matematica, inglese e francese con l’assistenza di personale qualificato</a:t>
            </a:r>
          </a:p>
          <a:p>
            <a:pPr marL="0" indent="0" algn="ctr">
              <a:buNone/>
            </a:pPr>
            <a:endParaRPr lang="it-IT" sz="19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QUOTA DI ADESIONE: da un minimo di 30 € ad un massimo di 80 </a:t>
            </a:r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</a:p>
          <a:p>
            <a:pPr marL="0" indent="0" algn="ctr">
              <a:buNone/>
            </a:pPr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base al numero degli iscritti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874136" y="372024"/>
            <a:ext cx="5140235" cy="492976"/>
          </a:xfrm>
        </p:spPr>
        <p:txBody>
          <a:bodyPr>
            <a:noAutofit/>
          </a:bodyPr>
          <a:lstStyle/>
          <a:p>
            <a:r>
              <a:rPr lang="it-IT" dirty="0"/>
              <a:t>IL COMUNE DI PALADINA ORGANIZZA</a:t>
            </a:r>
          </a:p>
        </p:txBody>
      </p:sp>
      <p:sp>
        <p:nvSpPr>
          <p:cNvPr id="9" name="AutoShape 4" descr="Studente le competenze di Studio contenuti Gratuiti Compiti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Studente le competenze di Studio contenuti Gratuiti Compiti Clip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2" descr="Come Fare i Compiti (con Immagini)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4" descr="Come Fare i Compiti (con Immagini)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16" descr="Come Fare i Compiti (con Immagini) - wikiHo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8" descr="DOPOSCUOLA SPAZIO COMPITI E LABORATORIO DSA gratuito - presso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20" descr="DOPOSCUOLA SPAZIO COMPITI E LABORATORIO DSA gratuito - presso ..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-17104" y="6390451"/>
            <a:ext cx="369431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b="1" dirty="0">
                <a:solidFill>
                  <a:srgbClr val="FF0000"/>
                </a:solidFill>
              </a:rPr>
              <a:t>ISCRIZIONI SOLO </a:t>
            </a:r>
            <a:r>
              <a:rPr lang="it-IT" sz="1700" b="1">
                <a:solidFill>
                  <a:srgbClr val="FF0000"/>
                </a:solidFill>
              </a:rPr>
              <a:t>VIA MAIL </a:t>
            </a:r>
            <a:r>
              <a:rPr lang="it-IT" sz="1700" b="1" dirty="0">
                <a:solidFill>
                  <a:srgbClr val="FF0000"/>
                </a:solidFill>
              </a:rPr>
              <a:t>ENTRO </a:t>
            </a:r>
            <a:r>
              <a:rPr lang="it-IT" sz="1700" b="1">
                <a:solidFill>
                  <a:srgbClr val="FF0000"/>
                </a:solidFill>
              </a:rPr>
              <a:t>IL 22/10/2022</a:t>
            </a:r>
            <a:endParaRPr lang="it-IT" sz="1700" b="1" dirty="0">
              <a:solidFill>
                <a:srgbClr val="FF0000"/>
              </a:solidFill>
            </a:endParaRPr>
          </a:p>
          <a:p>
            <a:pPr algn="ctr"/>
            <a:r>
              <a:rPr lang="it-IT" sz="1700" b="1" dirty="0">
                <a:solidFill>
                  <a:srgbClr val="00B050"/>
                </a:solidFill>
              </a:rPr>
              <a:t> IL MODULO VA SCARICATO DAL SITO COMUNALE O DAL SITO www.giochincorso.it</a:t>
            </a:r>
          </a:p>
          <a:p>
            <a:pPr algn="ctr"/>
            <a:r>
              <a:rPr lang="it-IT" sz="1700" b="1" dirty="0">
                <a:solidFill>
                  <a:srgbClr val="00B050"/>
                </a:solidFill>
              </a:rPr>
              <a:t>DA INVIARE ESCLUSIVAMENTE A:</a:t>
            </a:r>
          </a:p>
          <a:p>
            <a:pPr algn="ctr"/>
            <a:endParaRPr lang="it-IT" sz="1700" b="1" dirty="0">
              <a:solidFill>
                <a:srgbClr val="00B050"/>
              </a:solidFill>
            </a:endParaRPr>
          </a:p>
          <a:p>
            <a:pPr algn="ctr"/>
            <a:r>
              <a:rPr lang="it-IT" sz="1700" b="1" dirty="0">
                <a:solidFill>
                  <a:srgbClr val="00B050"/>
                </a:solidFill>
              </a:rPr>
              <a:t>info@giochincorso.it</a:t>
            </a:r>
          </a:p>
          <a:p>
            <a:pPr algn="ctr"/>
            <a:r>
              <a:rPr lang="it-IT" sz="17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7" name="AutoShape 23" descr="giochincors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26" descr="Paladin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-8556" y="73628"/>
            <a:ext cx="1138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COMUNE DI PALADINA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BEEA7982-55ED-141B-C11B-16B4A5E94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22974"/>
              </p:ext>
            </p:extLst>
          </p:nvPr>
        </p:nvGraphicFramePr>
        <p:xfrm>
          <a:off x="3861048" y="6162848"/>
          <a:ext cx="2732400" cy="285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610400" imgH="7953480" progId="PBrush">
                  <p:embed/>
                </p:oleObj>
              </mc:Choice>
              <mc:Fallback>
                <p:oleObj name="Bitmap Image" r:id="rId4" imgW="7610400" imgH="7953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1048" y="6162848"/>
                        <a:ext cx="2732400" cy="285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27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Presentazione su schermo (4:3)</PresentationFormat>
  <Paragraphs>27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Comic Sans MS</vt:lpstr>
      <vt:lpstr>Tema di Office</vt:lpstr>
      <vt:lpstr>Bitmap Image</vt:lpstr>
      <vt:lpstr>SPAZIO COMPITI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Sociali2</dc:creator>
  <cp:lastModifiedBy>Sociali2</cp:lastModifiedBy>
  <cp:revision>30</cp:revision>
  <cp:lastPrinted>2021-10-06T08:57:24Z</cp:lastPrinted>
  <dcterms:created xsi:type="dcterms:W3CDTF">2020-07-29T07:34:24Z</dcterms:created>
  <dcterms:modified xsi:type="dcterms:W3CDTF">2022-09-30T08:57:19Z</dcterms:modified>
</cp:coreProperties>
</file>